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1786" autoAdjust="0"/>
  </p:normalViewPr>
  <p:slideViewPr>
    <p:cSldViewPr snapToGrid="0">
      <p:cViewPr varScale="1">
        <p:scale>
          <a:sx n="120" d="100"/>
          <a:sy n="120" d="100"/>
        </p:scale>
        <p:origin x="282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5DD093-0AB7-42C0-90F4-9B5EDC200B5E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7CE253-ACB6-4DD4-887F-FA778D045C0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187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The is the title slide.  Show this one first.</a:t>
            </a:r>
          </a:p>
          <a:p>
            <a:endParaRPr lang="en-GB"/>
          </a:p>
          <a:p>
            <a:r>
              <a:rPr lang="en-GB"/>
              <a:t>It’s great.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CE253-ACB6-4DD4-887F-FA778D045C0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1638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The is where you wow them.  Show this one second.</a:t>
            </a:r>
          </a:p>
          <a:p>
            <a:endParaRPr lang="en-GB"/>
          </a:p>
          <a:p>
            <a:r>
              <a:rPr lang="en-GB"/>
              <a:t>It’s great.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CE253-ACB6-4DD4-887F-FA778D045C0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470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The is where you introduce images.</a:t>
            </a:r>
          </a:p>
          <a:p>
            <a:endParaRPr lang="en-GB"/>
          </a:p>
          <a:p>
            <a:r>
              <a:rPr lang="en-GB"/>
              <a:t>It’s iconic.</a:t>
            </a:r>
          </a:p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CE253-ACB6-4DD4-887F-FA778D045C0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749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951471-0917-9500-8637-D83D706C4F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86743E-8C89-228C-D5E2-C37224D26E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2DF053-EB80-A92E-1F11-5C1FED0388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The is where you finish presenting.  Show this one last.</a:t>
            </a:r>
          </a:p>
          <a:p>
            <a:endParaRPr lang="en-GB"/>
          </a:p>
          <a:p>
            <a:r>
              <a:rPr lang="en-GB"/>
              <a:t>It suffers from simplicity.</a:t>
            </a:r>
          </a:p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59F844-DF19-67D1-713B-84BF461749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7CE253-ACB6-4DD4-887F-FA778D045C0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764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9BF71-BAF9-F2F6-123C-7A53591A85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BDC42B-CB41-20C1-5125-972F5B49F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FF049-C411-4E6A-2ECD-8918F3236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F679F-D254-6DEA-FB53-D307AC797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1A898-9A3C-1C14-230D-BA7C3C96C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4508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EF51C-8ABD-1EFC-2B9F-36B2FEE1D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BEFC2E-8184-8502-D898-821D2EE102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D8C3F-2EED-EB86-79F6-B62D89C0C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24FC3-FC68-49D5-D797-16F7CCAAF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737A5-1FA1-EA96-4889-58BCD1B0A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1635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536CF1-12F9-C391-C8A8-2C247C8282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8F4EFA-D71B-9FEE-76D6-1BBC4603C2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C971A-D4EB-F6AF-B507-B597C10D7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37598-C68A-D322-5BA1-7DD4A3EF4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4575F-E49D-620B-64F9-B71632840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487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0F4F8-CABC-8015-B267-B9048BD45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6B41C-F7FE-8A77-3924-21814C546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DB34C-37BC-C778-C5EF-CC17028BA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28E1D-D15F-5B2B-65B1-EFE8358E7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21084-446F-6D4E-2CF0-21CBFEAF6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2697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30539-CBCC-96CC-8F1D-9C0A1BAE1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25A43-D1C6-51D5-EE27-C0899B169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1BD85-BFBD-4893-40A0-EFF75D9D1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2BF7F-1D9A-66F7-C033-C53CDDAAE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3EA45-72C2-7C0F-A26B-252DC6CD6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2372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0EA92-7790-AF68-59F3-0D7E67824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08A3C-B135-F4DA-600A-2B65A1345A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46F668-6B71-2470-8ED0-A306B5F5E2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383A34-1630-918C-5DD2-978954AE8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51C3E6-3A02-C505-35A3-4BA06B64D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D2DD6-7324-2CE3-B3F6-A74048964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3619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4E6DC-F260-E677-3AB1-76ECB9548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A6218-18B8-BFBC-A128-63AD179996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03073A-3C34-7A44-2FDE-CFD5008731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86A27F-C460-7DC4-F9B5-51368FAA70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AB27F9-BC1F-4ADB-1DB1-6B0A6F1DC0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67059C-B4C0-40C9-B61C-9C2B5F7E0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149CD6-CB81-EA87-7475-C01215C37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7A7D92-37D1-0E3E-4F2C-9C7D938A7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2167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4EA61-9594-A4B9-F3F7-FB95840A5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7D8203-D376-88BB-62D4-CBEFE405F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1F780D-469D-4A34-6464-6F18EAC83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3F6F87-C11F-553E-D3BF-B40C1DA01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9999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083F46-BA91-50B0-3D6B-AA68455A2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9AE97D-2D95-7BE8-1A01-691C87CC7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CBA092-E083-8815-F82C-B7D4EFAC1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8036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FC65C-DF59-9145-E4BA-97B17AE90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A8063-9E91-719F-CE27-8629D5BDF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BE4E22-BA66-E6CF-1FEF-7E9CF1017B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EBF661-F287-0AFA-D2E2-522A78F30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00406-87DF-CA6D-1553-2DEAC68D6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770AF-CE84-C708-7291-04F7F842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2310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46262-B5B3-3D99-C18F-D908AD63C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77F462-F537-46E9-0C78-86D46A1F13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8A9862-B3FA-3414-25BD-B6FC92DDC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C6AAF2-B3FA-D0F5-F9EC-8B14FED50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E31454-979F-DCD8-F4FB-434034906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618330-1399-9DA6-52EC-30A774050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9068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5BB777-6B23-5259-20CF-B01C190E0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A12BD-BF5F-3F82-7359-79F603D621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783438-3804-99D3-6573-7272DAB92A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9367FC-2C8F-4B9B-B4AE-A7C1A5C11611}" type="datetimeFigureOut">
              <a:rPr lang="en-GB" smtClean="0"/>
              <a:t>23/10/2025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CF3DA-FA3D-6C15-785B-68E1B3D655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59095E-6D83-02F1-F09C-1B23D3B7A2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D58E75-3311-489C-B8D9-DCA45BCB92B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837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DB6C8-B656-EF5F-C12C-89A2AC0F14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CE23D0-3B24-154A-B66B-A830319383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/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3124330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DB6C8-B656-EF5F-C12C-89A2AC0F1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Slide 1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CE23D0-3B24-154A-B66B-A83031938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Slide 1 bullet 1</a:t>
            </a:r>
          </a:p>
          <a:p>
            <a:r>
              <a:rPr lang="en-GB"/>
              <a:t>Slide 1 bullet 2</a:t>
            </a:r>
          </a:p>
          <a:p>
            <a:r>
              <a:rPr lang="en-GB"/>
              <a:t>Slide 1 bullet 3</a:t>
            </a:r>
          </a:p>
        </p:txBody>
      </p:sp>
    </p:spTree>
    <p:extLst>
      <p:ext uri="{BB962C8B-B14F-4D97-AF65-F5344CB8AC3E}">
        <p14:creationId xmlns:p14="http://schemas.microsoft.com/office/powerpoint/2010/main" val="286020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895FF8-9925-C149-F62A-427AB297D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9DAC7-0703-2D7B-7E9C-C32E3D888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Slide 2 title</a:t>
            </a:r>
          </a:p>
        </p:txBody>
      </p:sp>
      <p:pic>
        <p:nvPicPr>
          <p:cNvPr id="8" name="Content Placeholder 7" descr="Row of toothbrushes">
            <a:extLst>
              <a:ext uri="{FF2B5EF4-FFF2-40B4-BE49-F238E27FC236}">
                <a16:creationId xmlns:a16="http://schemas.microsoft.com/office/drawing/2014/main" id="{07912D7C-2ADB-00D5-FA2E-07B9CFD9BD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496" y="1825625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2509361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A34D17-880C-8DD4-75B7-57C712C833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5A964-5774-C702-E131-326C06534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Slide 3 title</a:t>
            </a:r>
          </a:p>
        </p:txBody>
      </p:sp>
      <p:pic>
        <p:nvPicPr>
          <p:cNvPr id="8" name="Content Placeholder 7" descr="Person and child sitting together">
            <a:extLst>
              <a:ext uri="{FF2B5EF4-FFF2-40B4-BE49-F238E27FC236}">
                <a16:creationId xmlns:a16="http://schemas.microsoft.com/office/drawing/2014/main" id="{59725B37-7123-7053-6C09-0BD7D17109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859" y="1825625"/>
            <a:ext cx="6154282" cy="4351338"/>
          </a:xfrm>
        </p:spPr>
      </p:pic>
    </p:spTree>
    <p:extLst>
      <p:ext uri="{BB962C8B-B14F-4D97-AF65-F5344CB8AC3E}">
        <p14:creationId xmlns:p14="http://schemas.microsoft.com/office/powerpoint/2010/main" val="2342827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85</Words>
  <Application>Microsoft Office PowerPoint</Application>
  <PresentationFormat>Widescreen</PresentationFormat>
  <Paragraphs>24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Presentation title</vt:lpstr>
      <vt:lpstr>Slide 1 title</vt:lpstr>
      <vt:lpstr>Slide 2 title</vt:lpstr>
      <vt:lpstr>Slide 3 title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David Bond</dc:creator>
  <cp:lastModifiedBy>David Bond</cp:lastModifiedBy>
  <cp:revision>4</cp:revision>
  <dcterms:created xsi:type="dcterms:W3CDTF">2025-10-23T17:18:11Z</dcterms:created>
  <dcterms:modified xsi:type="dcterms:W3CDTF">2025-10-23T17:29:43Z</dcterms:modified>
</cp:coreProperties>
</file>

<file path=docProps/thumbnail.jpeg>
</file>